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59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1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1FD5-053C-4E5F-B018-F40E037E5711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574B1-C612-44AA-BD2A-76254C2B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o\AppData\Local\Microsoft\Windows\Temporary Internet Files\Content.IE5\0KBL6SU2\MC9003035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"/>
            <a:ext cx="2314575" cy="2152651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to throw a softball</a:t>
            </a:r>
            <a:endParaRPr lang="en-US" sz="6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Your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Makes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400" dirty="0" smtClean="0"/>
              <a:t>Hand grip and release</a:t>
            </a:r>
          </a:p>
          <a:p>
            <a:endParaRPr lang="en-US" sz="4400" dirty="0" smtClean="0"/>
          </a:p>
          <a:p>
            <a:r>
              <a:rPr lang="en-US" sz="4400" dirty="0" smtClean="0"/>
              <a:t>Arm position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Practice drills</a:t>
            </a:r>
            <a:endParaRPr lang="en-US" sz="4400" dirty="0"/>
          </a:p>
        </p:txBody>
      </p:sp>
      <p:pic>
        <p:nvPicPr>
          <p:cNvPr id="2050" name="Picture 2" descr="C:\Users\Woo\AppData\Local\Microsoft\Windows\Temporary Internet Files\Content.IE5\0KBL6SU2\MC9003035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8300" y="2035175"/>
            <a:ext cx="172402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ftball_How-To-Throw_Grip%20on%20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00600" cy="6858000"/>
          </a:xfrm>
          <a:prstGeom prst="rect">
            <a:avLst/>
          </a:prstGeom>
        </p:spPr>
      </p:pic>
      <p:pic>
        <p:nvPicPr>
          <p:cNvPr id="5" name="Picture 4" descr="Screen_shot_2011-04-14_at_1_34_29_PM_xxlarge.png"/>
          <p:cNvPicPr>
            <a:picLocks noChangeAspect="1"/>
          </p:cNvPicPr>
          <p:nvPr/>
        </p:nvPicPr>
        <p:blipFill>
          <a:blip r:embed="rId3" cstate="print"/>
          <a:srcRect l="26253" t="10057" r="39992"/>
          <a:stretch>
            <a:fillRect/>
          </a:stretch>
        </p:blipFill>
        <p:spPr>
          <a:xfrm>
            <a:off x="5181600" y="533400"/>
            <a:ext cx="3124200" cy="3962400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6477000" y="30480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5867400" y="5029200"/>
            <a:ext cx="2514600" cy="1298448"/>
          </a:xfrm>
          <a:prstGeom prst="wedgeRectCallout">
            <a:avLst>
              <a:gd name="adj1" fmla="val -22147"/>
              <a:gd name="adj2" fmla="val -69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Don’t palm the ball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eball_droppedelb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0"/>
            <a:ext cx="3124200" cy="3429000"/>
          </a:xfrm>
          <a:prstGeom prst="rect">
            <a:avLst/>
          </a:prstGeom>
        </p:spPr>
      </p:pic>
      <p:pic>
        <p:nvPicPr>
          <p:cNvPr id="5" name="Picture 4" descr="baseball_elbowlea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124200"/>
            <a:ext cx="4114800" cy="3200400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457200" y="1066800"/>
            <a:ext cx="2971800" cy="15270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Dropping</a:t>
            </a:r>
            <a:r>
              <a:rPr lang="en-US" dirty="0" smtClean="0"/>
              <a:t> </a:t>
            </a:r>
            <a:r>
              <a:rPr lang="en-US" sz="2800" dirty="0" smtClean="0"/>
              <a:t>the</a:t>
            </a:r>
            <a:r>
              <a:rPr lang="en-US" dirty="0" smtClean="0"/>
              <a:t> </a:t>
            </a:r>
            <a:r>
              <a:rPr lang="en-US" sz="2800" dirty="0" smtClean="0"/>
              <a:t>elbow</a:t>
            </a:r>
            <a:endParaRPr lang="en-US" sz="28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486400" y="914400"/>
            <a:ext cx="2895600" cy="1752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Leading with the elbow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143000" y="228600"/>
            <a:ext cx="6096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Arm Position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ftball_How-To-Throw_throwing%20stance.jpg"/>
          <p:cNvPicPr>
            <a:picLocks noChangeAspect="1"/>
          </p:cNvPicPr>
          <p:nvPr/>
        </p:nvPicPr>
        <p:blipFill>
          <a:blip r:embed="rId2" cstate="print"/>
          <a:srcRect t="12049"/>
          <a:stretch>
            <a:fillRect/>
          </a:stretch>
        </p:blipFill>
        <p:spPr>
          <a:xfrm>
            <a:off x="304800" y="990600"/>
            <a:ext cx="8610600" cy="5562600"/>
          </a:xfrm>
          <a:prstGeom prst="rect">
            <a:avLst/>
          </a:prstGeom>
        </p:spPr>
      </p:pic>
      <p:sp>
        <p:nvSpPr>
          <p:cNvPr id="7" name="Up Arrow Callout 6"/>
          <p:cNvSpPr/>
          <p:nvPr/>
        </p:nvSpPr>
        <p:spPr>
          <a:xfrm>
            <a:off x="4191000" y="2743200"/>
            <a:ext cx="1295400" cy="13716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Correct form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295400" y="304800"/>
            <a:ext cx="63246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Arm Position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ftball_How-To-Throw_one%20knee%20drill.jpg"/>
          <p:cNvPicPr>
            <a:picLocks noChangeAspect="1"/>
          </p:cNvPicPr>
          <p:nvPr/>
        </p:nvPicPr>
        <p:blipFill>
          <a:blip r:embed="rId2" cstate="print"/>
          <a:srcRect t="10959"/>
          <a:stretch>
            <a:fillRect/>
          </a:stretch>
        </p:blipFill>
        <p:spPr>
          <a:xfrm>
            <a:off x="304800" y="838200"/>
            <a:ext cx="8382000" cy="4953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90600" y="5791200"/>
            <a:ext cx="586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Knee drill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743200" y="228600"/>
            <a:ext cx="426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Practice Drills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How to throw a softball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Grab ball and find grip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correct arm position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Practice drills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Enjoy Your Progress!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Woo\AppData\Local\Microsoft\Windows\Temporary Internet Files\Content.IE5\0KBL6SU2\MC9003035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6063" y="1727200"/>
            <a:ext cx="172402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62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throw a softball</vt:lpstr>
      <vt:lpstr>Practice Makes Perfect</vt:lpstr>
      <vt:lpstr>PowerPoint Presentation</vt:lpstr>
      <vt:lpstr>PowerPoint Presentation</vt:lpstr>
      <vt:lpstr>PowerPoint Presentation</vt:lpstr>
      <vt:lpstr>PowerPoint Presentation</vt:lpstr>
      <vt:lpstr>Review: How to throw a softball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Woo</dc:creator>
  <cp:lastModifiedBy>Dave Gagon</cp:lastModifiedBy>
  <cp:revision>38</cp:revision>
  <dcterms:created xsi:type="dcterms:W3CDTF">2011-10-30T21:00:51Z</dcterms:created>
  <dcterms:modified xsi:type="dcterms:W3CDTF">2013-08-09T19:35:47Z</dcterms:modified>
</cp:coreProperties>
</file>